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6" r:id="rId3"/>
    <p:sldId id="259" r:id="rId4"/>
    <p:sldId id="261" r:id="rId5"/>
    <p:sldId id="260" r:id="rId6"/>
    <p:sldId id="257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6" r:id="rId18"/>
    <p:sldId id="275" r:id="rId19"/>
    <p:sldId id="274" r:id="rId20"/>
    <p:sldId id="273" r:id="rId21"/>
    <p:sldId id="270" r:id="rId22"/>
    <p:sldId id="281" r:id="rId23"/>
    <p:sldId id="280" r:id="rId24"/>
    <p:sldId id="279" r:id="rId25"/>
    <p:sldId id="272" r:id="rId26"/>
    <p:sldId id="278" r:id="rId27"/>
    <p:sldId id="277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555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05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81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16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09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24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43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90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44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03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88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9DEF2-D124-4796-9857-7CE1E2CD503A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603DC-6297-415E-8251-ECCE7E5AF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0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280">
        <p15:prstTrans prst="wind"/>
      </p:transition>
    </mc:Choice>
    <mc:Fallback>
      <p:transition spd="slow" advTm="1028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6479" y="365126"/>
            <a:ext cx="9005492" cy="454806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«Елка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вся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сверкает, огоньки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горят,</a:t>
            </a:r>
            <a:b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Новый год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сегодня радует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ребят!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Закружился яркий, дружный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хоровод,</a:t>
            </a:r>
            <a:b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Наступает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главный праздник </a:t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-</a:t>
            </a:r>
            <a: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Новый </a:t>
            </a: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год</a:t>
            </a:r>
            <a: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!</a:t>
            </a:r>
            <a:br>
              <a:rPr lang="ru-RU" sz="7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latin typeface="Monotype Corsiva" panose="03010101010201010101" pitchFamily="66" charset="0"/>
              </a:rPr>
              <a:t>ДОО № 29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Балаган лимитед - В лесу родилась елочка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3552" y="3083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0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5542">
        <p15:prstTrans prst="wind"/>
      </p:transition>
    </mc:Choice>
    <mc:Fallback>
      <p:transition spd="slow" advTm="15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1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849">
        <p15:prstTrans prst="wind"/>
      </p:transition>
    </mc:Choice>
    <mc:Fallback>
      <p:transition spd="slow" advTm="38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8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92">
        <p15:prstTrans prst="wind"/>
      </p:transition>
    </mc:Choice>
    <mc:Fallback>
      <p:transition spd="slow" advTm="3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04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466">
        <p15:prstTrans prst="wind"/>
      </p:transition>
    </mc:Choice>
    <mc:Fallback>
      <p:transition spd="slow" advTm="44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37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158">
        <p15:prstTrans prst="wind"/>
      </p:transition>
    </mc:Choice>
    <mc:Fallback>
      <p:transition spd="slow" advTm="21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8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533">
        <p15:prstTrans prst="wind"/>
      </p:transition>
    </mc:Choice>
    <mc:Fallback>
      <p:transition spd="slow" advTm="2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2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749">
        <p15:prstTrans prst="wind"/>
      </p:transition>
    </mc:Choice>
    <mc:Fallback>
      <p:transition spd="slow" advTm="2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77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123">
        <p15:prstTrans prst="wind"/>
      </p:transition>
    </mc:Choice>
    <mc:Fallback>
      <p:transition spd="slow" advTm="3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4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138">
        <p15:prstTrans prst="wind"/>
      </p:transition>
    </mc:Choice>
    <mc:Fallback>
      <p:transition spd="slow" advTm="31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49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68">
        <p15:prstTrans prst="wind"/>
      </p:transition>
    </mc:Choice>
    <mc:Fallback>
      <p:transition spd="slow" advTm="33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8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243">
        <p15:prstTrans prst="wind"/>
      </p:transition>
    </mc:Choice>
    <mc:Fallback>
      <p:transition spd="slow" advTm="32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0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6093">
        <p15:prstTrans prst="wind"/>
      </p:transition>
    </mc:Choice>
    <mc:Fallback>
      <p:transition spd="slow" advTm="6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3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220">
        <p15:prstTrans prst="wind"/>
      </p:transition>
    </mc:Choice>
    <mc:Fallback>
      <p:transition spd="slow" advTm="42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5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067">
        <p15:prstTrans prst="wind"/>
      </p:transition>
    </mc:Choice>
    <mc:Fallback>
      <p:transition spd="slow" advTm="30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8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15">
        <p15:prstTrans prst="wind"/>
      </p:transition>
    </mc:Choice>
    <mc:Fallback>
      <p:transition spd="slow" advTm="33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8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856">
        <p15:prstTrans prst="wind"/>
      </p:transition>
    </mc:Choice>
    <mc:Fallback>
      <p:transition spd="slow" advTm="3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199">
        <p15:prstTrans prst="wind"/>
      </p:transition>
    </mc:Choice>
    <mc:Fallback>
      <p:transition spd="slow" advTm="41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88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400">
        <p15:prstTrans prst="wind"/>
      </p:transition>
    </mc:Choice>
    <mc:Fallback>
      <p:transition spd="slow" advTm="2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54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747">
        <p15:prstTrans prst="wind"/>
      </p:transition>
    </mc:Choice>
    <mc:Fallback>
      <p:transition spd="slow" advTm="27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86">
        <p15:prstTrans prst="wind"/>
      </p:transition>
    </mc:Choice>
    <mc:Fallback>
      <p:transition spd="slow" advTm="33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6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285">
        <p15:prstTrans prst="wind"/>
      </p:transition>
    </mc:Choice>
    <mc:Fallback>
      <p:transition spd="slow" advTm="2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77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687">
        <p15:prstTrans prst="wind"/>
      </p:transition>
    </mc:Choice>
    <mc:Fallback>
      <p:transition spd="slow" advTm="3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34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810">
        <p15:prstTrans prst="wind"/>
      </p:transition>
    </mc:Choice>
    <mc:Fallback>
      <p:transition spd="slow" advTm="18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6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333">
        <p15:prstTrans prst="wind"/>
      </p:transition>
    </mc:Choice>
    <mc:Fallback>
      <p:transition spd="slow" advTm="3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4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122">
        <p15:prstTrans prst="wind"/>
      </p:transition>
    </mc:Choice>
    <mc:Fallback>
      <p:transition spd="slow" advTm="2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8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868">
        <p15:prstTrans prst="wind"/>
      </p:transition>
    </mc:Choice>
    <mc:Fallback>
      <p:transition spd="slow" advTm="48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27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967">
        <p15:prstTrans prst="wind"/>
      </p:transition>
    </mc:Choice>
    <mc:Fallback>
      <p:transition spd="slow" advTm="3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7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105">
        <p15:prstTrans prst="wind"/>
      </p:transition>
    </mc:Choice>
    <mc:Fallback>
      <p:transition spd="slow" advTm="21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48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923">
        <p15:prstTrans prst="wind"/>
      </p:transition>
    </mc:Choice>
    <mc:Fallback>
      <p:transition spd="slow" advTm="19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1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645">
        <p15:prstTrans prst="wind"/>
      </p:transition>
    </mc:Choice>
    <mc:Fallback>
      <p:transition spd="slow" advTm="2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42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792">
        <p15:prstTrans prst="wind"/>
      </p:transition>
    </mc:Choice>
    <mc:Fallback>
      <p:transition spd="slow" advTm="27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18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213">
        <p15:prstTrans prst="wind"/>
      </p:transition>
    </mc:Choice>
    <mc:Fallback>
      <p:transition spd="slow" advTm="3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44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302">
        <p15:prstTrans prst="wind"/>
      </p:transition>
    </mc:Choice>
    <mc:Fallback>
      <p:transition spd="slow" advTm="43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8</Words>
  <Application>Microsoft Office PowerPoint</Application>
  <PresentationFormat>Экран (4:3)</PresentationFormat>
  <Paragraphs>1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Monotype Corsiva</vt:lpstr>
      <vt:lpstr>Тема Office</vt:lpstr>
      <vt:lpstr>«Елка вся сверкает, огоньки горят, Новый год сегодня радует ребят! Закружился яркий, дружный хоровод, Наступает главный праздник  -Новый год! ДОО № 29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2023-12-29T05:13:53Z</dcterms:created>
  <dcterms:modified xsi:type="dcterms:W3CDTF">2023-12-29T05:56:09Z</dcterms:modified>
</cp:coreProperties>
</file>